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9144000" cy="5143500" type="screen16x9"/>
  <p:notesSz cx="6858000" cy="9144000"/>
  <p:embeddedFontLst>
    <p:embeddedFont>
      <p:font typeface="Bahnschrift SemiLight Condensed" panose="020B0502040204020203" pitchFamily="34" charset="0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Economica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7D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Гмырак" userId="385047940839ab53" providerId="LiveId" clId="{62C5BD4D-2A7A-43C2-9B06-9C33A2D1B475}"/>
    <pc:docChg chg="undo custSel addSld delSld modSld sldOrd modMainMaster">
      <pc:chgData name="Михаил Гмырак" userId="385047940839ab53" providerId="LiveId" clId="{62C5BD4D-2A7A-43C2-9B06-9C33A2D1B475}" dt="2025-06-18T20:26:41.067" v="829"/>
      <pc:docMkLst>
        <pc:docMk/>
      </pc:docMkLst>
      <pc:sldChg chg="addSp modSp mod setBg">
        <pc:chgData name="Михаил Гмырак" userId="385047940839ab53" providerId="LiveId" clId="{62C5BD4D-2A7A-43C2-9B06-9C33A2D1B475}" dt="2025-06-18T20:26:41.067" v="829"/>
        <pc:sldMkLst>
          <pc:docMk/>
          <pc:sldMk cId="0" sldId="256"/>
        </pc:sldMkLst>
        <pc:spChg chg="add mod">
          <ac:chgData name="Михаил Гмырак" userId="385047940839ab53" providerId="LiveId" clId="{62C5BD4D-2A7A-43C2-9B06-9C33A2D1B475}" dt="2025-06-18T20:26:41.067" v="829"/>
          <ac:spMkLst>
            <pc:docMk/>
            <pc:sldMk cId="0" sldId="256"/>
            <ac:spMk id="2" creationId="{AD91E08E-BB05-933F-482F-AD2BCCB30D5C}"/>
          </ac:spMkLst>
        </pc:spChg>
        <pc:spChg chg="mod">
          <ac:chgData name="Михаил Гмырак" userId="385047940839ab53" providerId="LiveId" clId="{62C5BD4D-2A7A-43C2-9B06-9C33A2D1B475}" dt="2025-06-09T19:01:24.207" v="792" actId="2711"/>
          <ac:spMkLst>
            <pc:docMk/>
            <pc:sldMk cId="0" sldId="256"/>
            <ac:spMk id="3" creationId="{AFC6EFC8-389E-C8F4-532B-83C0ADDAF39E}"/>
          </ac:spMkLst>
        </pc:spChg>
        <pc:spChg chg="mod">
          <ac:chgData name="Михаил Гмырак" userId="385047940839ab53" providerId="LiveId" clId="{62C5BD4D-2A7A-43C2-9B06-9C33A2D1B475}" dt="2025-06-18T16:14:29.988" v="826" actId="2711"/>
          <ac:spMkLst>
            <pc:docMk/>
            <pc:sldMk cId="0" sldId="256"/>
            <ac:spMk id="62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8T20:51:45.409" v="590" actId="1076"/>
          <ac:spMkLst>
            <pc:docMk/>
            <pc:sldMk cId="0" sldId="256"/>
            <ac:spMk id="63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9:03:01.256" v="805" actId="1076"/>
          <ac:picMkLst>
            <pc:docMk/>
            <pc:sldMk cId="0" sldId="256"/>
            <ac:picMk id="4098" creationId="{2EA3436F-D16A-247D-3434-64E3BAFC2DFB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57"/>
        </pc:sldMkLst>
        <pc:spChg chg="mod">
          <ac:chgData name="Михаил Гмырак" userId="385047940839ab53" providerId="LiveId" clId="{62C5BD4D-2A7A-43C2-9B06-9C33A2D1B475}" dt="2025-06-08T17:20:31.161" v="99" actId="255"/>
          <ac:spMkLst>
            <pc:docMk/>
            <pc:sldMk cId="0" sldId="257"/>
            <ac:spMk id="2" creationId="{893E68CA-DEF7-D32D-BFB6-7B402335F4C7}"/>
          </ac:spMkLst>
        </pc:spChg>
        <pc:spChg chg="mod">
          <ac:chgData name="Михаил Гмырак" userId="385047940839ab53" providerId="LiveId" clId="{62C5BD4D-2A7A-43C2-9B06-9C33A2D1B475}" dt="2025-06-09T18:45:37.823" v="756" actId="2711"/>
          <ac:spMkLst>
            <pc:docMk/>
            <pc:sldMk cId="0" sldId="257"/>
            <ac:spMk id="72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16:49.466" v="62" actId="1076"/>
          <ac:picMkLst>
            <pc:docMk/>
            <pc:sldMk cId="0" sldId="257"/>
            <ac:picMk id="1028" creationId="{99E113EE-402F-7C3C-00AB-BA5B2DABE6AC}"/>
          </ac:picMkLst>
        </pc:picChg>
      </pc:sldChg>
      <pc:sldChg chg="add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58"/>
        </pc:sldMkLst>
        <pc:spChg chg="mod">
          <ac:chgData name="Михаил Гмырак" userId="385047940839ab53" providerId="LiveId" clId="{62C5BD4D-2A7A-43C2-9B06-9C33A2D1B475}" dt="2025-06-09T18:45:53.073" v="758" actId="2711"/>
          <ac:spMkLst>
            <pc:docMk/>
            <pc:sldMk cId="0" sldId="258"/>
            <ac:spMk id="79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20:15.962" v="97" actId="1076"/>
          <ac:picMkLst>
            <pc:docMk/>
            <pc:sldMk cId="0" sldId="258"/>
            <ac:picMk id="3076" creationId="{10BD23F1-79A1-99E2-3DD5-0557B81B119F}"/>
          </ac:picMkLst>
        </pc:picChg>
        <pc:picChg chg="add mod">
          <ac:chgData name="Михаил Гмырак" userId="385047940839ab53" providerId="LiveId" clId="{62C5BD4D-2A7A-43C2-9B06-9C33A2D1B475}" dt="2025-06-08T17:20:14.601" v="96" actId="1076"/>
          <ac:picMkLst>
            <pc:docMk/>
            <pc:sldMk cId="0" sldId="258"/>
            <ac:picMk id="3080" creationId="{A922493D-08D1-19CE-364E-8696922EBC53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59"/>
        </pc:sldMkLst>
        <pc:spChg chg="mod">
          <ac:chgData name="Михаил Гмырак" userId="385047940839ab53" providerId="LiveId" clId="{62C5BD4D-2A7A-43C2-9B06-9C33A2D1B475}" dt="2025-06-08T21:00:11.993" v="631" actId="1076"/>
          <ac:spMkLst>
            <pc:docMk/>
            <pc:sldMk cId="0" sldId="259"/>
            <ac:spMk id="85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5:59.089" v="759" actId="2711"/>
          <ac:spMkLst>
            <pc:docMk/>
            <pc:sldMk cId="0" sldId="259"/>
            <ac:spMk id="86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23:04.257" v="116" actId="1076"/>
          <ac:picMkLst>
            <pc:docMk/>
            <pc:sldMk cId="0" sldId="259"/>
            <ac:picMk id="4100" creationId="{26CD7E66-D6AF-B361-5C68-B76A49E2A800}"/>
          </ac:picMkLst>
        </pc:picChg>
      </pc:sldChg>
      <pc:sldChg chg="add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0"/>
        </pc:sldMkLst>
        <pc:spChg chg="mod">
          <ac:chgData name="Михаил Гмырак" userId="385047940839ab53" providerId="LiveId" clId="{62C5BD4D-2A7A-43C2-9B06-9C33A2D1B475}" dt="2025-06-09T18:46:15.370" v="763" actId="20577"/>
          <ac:spMkLst>
            <pc:docMk/>
            <pc:sldMk cId="0" sldId="260"/>
            <ac:spMk id="93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17:22:35.659" v="112" actId="1076"/>
          <ac:picMkLst>
            <pc:docMk/>
            <pc:sldMk cId="0" sldId="260"/>
            <ac:picMk id="3" creationId="{77D2CE3C-6AE0-8D41-B87F-EE0DFE6BA3DE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1"/>
        </pc:sldMkLst>
        <pc:spChg chg="mod">
          <ac:chgData name="Михаил Гмырак" userId="385047940839ab53" providerId="LiveId" clId="{62C5BD4D-2A7A-43C2-9B06-9C33A2D1B475}" dt="2025-06-09T18:46:10.383" v="761" actId="2711"/>
          <ac:spMkLst>
            <pc:docMk/>
            <pc:sldMk cId="0" sldId="261"/>
            <ac:spMk id="100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9:21.324" v="724" actId="1076"/>
          <ac:picMkLst>
            <pc:docMk/>
            <pc:sldMk cId="0" sldId="261"/>
            <ac:picMk id="1032" creationId="{4730BDBE-6400-AF38-D2C0-1A303EE6C3DD}"/>
          </ac:picMkLst>
        </pc:picChg>
        <pc:picChg chg="add mod">
          <ac:chgData name="Михаил Гмырак" userId="385047940839ab53" providerId="LiveId" clId="{62C5BD4D-2A7A-43C2-9B06-9C33A2D1B475}" dt="2025-06-09T18:39:22.507" v="725" actId="1076"/>
          <ac:picMkLst>
            <pc:docMk/>
            <pc:sldMk cId="0" sldId="261"/>
            <ac:picMk id="3074" creationId="{7202308B-EB22-7917-5A64-D4C344D9B9BF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2"/>
        </pc:sldMkLst>
        <pc:spChg chg="add del mod">
          <ac:chgData name="Михаил Гмырак" userId="385047940839ab53" providerId="LiveId" clId="{62C5BD4D-2A7A-43C2-9B06-9C33A2D1B475}" dt="2025-06-08T20:30:19.069" v="144" actId="1076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6:23.498" v="764" actId="2711"/>
          <ac:spMkLst>
            <pc:docMk/>
            <pc:sldMk cId="0" sldId="262"/>
            <ac:spMk id="107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20:55:49.065" v="608" actId="1076"/>
          <ac:picMkLst>
            <pc:docMk/>
            <pc:sldMk cId="0" sldId="262"/>
            <ac:picMk id="2056" creationId="{C85F09E7-313B-0E8E-E208-D5A7C0FC3818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3"/>
        </pc:sldMkLst>
        <pc:spChg chg="mod">
          <ac:chgData name="Михаил Гмырак" userId="385047940839ab53" providerId="LiveId" clId="{62C5BD4D-2A7A-43C2-9B06-9C33A2D1B475}" dt="2025-06-09T18:46:29.700" v="766" actId="27636"/>
          <ac:spMkLst>
            <pc:docMk/>
            <pc:sldMk cId="0" sldId="263"/>
            <ac:spMk id="114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21:01:53.781" v="662" actId="1076"/>
          <ac:picMkLst>
            <pc:docMk/>
            <pc:sldMk cId="0" sldId="263"/>
            <ac:picMk id="3080" creationId="{BD60EB2B-3FB1-F477-0F8C-377E138BCE12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4"/>
        </pc:sldMkLst>
        <pc:spChg chg="add mod">
          <ac:chgData name="Михаил Гмырак" userId="385047940839ab53" providerId="LiveId" clId="{62C5BD4D-2A7A-43C2-9B06-9C33A2D1B475}" dt="2025-06-09T18:46:34.641" v="767" actId="2711"/>
          <ac:spMkLst>
            <pc:docMk/>
            <pc:sldMk cId="0" sldId="264"/>
            <ac:spMk id="8" creationId="{E163DFB9-F2A1-876E-78D7-8EE237F8AE9C}"/>
          </ac:spMkLst>
        </pc:spChg>
        <pc:spChg chg="add mod">
          <ac:chgData name="Михаил Гмырак" userId="385047940839ab53" providerId="LiveId" clId="{62C5BD4D-2A7A-43C2-9B06-9C33A2D1B475}" dt="2025-06-09T18:46:38.583" v="768" actId="2711"/>
          <ac:spMkLst>
            <pc:docMk/>
            <pc:sldMk cId="0" sldId="264"/>
            <ac:spMk id="10" creationId="{CDFE63A2-75F0-74F1-F4CD-9216DC23198C}"/>
          </ac:spMkLst>
        </pc:spChg>
        <pc:spChg chg="mod">
          <ac:chgData name="Михаил Гмырак" userId="385047940839ab53" providerId="LiveId" clId="{62C5BD4D-2A7A-43C2-9B06-9C33A2D1B475}" dt="2025-06-08T20:43:14.212" v="292" actId="1076"/>
          <ac:spMkLst>
            <pc:docMk/>
            <pc:sldMk cId="0" sldId="264"/>
            <ac:spMk id="120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41:07.736" v="742" actId="1076"/>
          <ac:picMkLst>
            <pc:docMk/>
            <pc:sldMk cId="0" sldId="264"/>
            <ac:picMk id="4" creationId="{720B5F1B-EF98-4CCE-DF11-5D3260F612F3}"/>
          </ac:picMkLst>
        </pc:picChg>
        <pc:picChg chg="add mod">
          <ac:chgData name="Михаил Гмырак" userId="385047940839ab53" providerId="LiveId" clId="{62C5BD4D-2A7A-43C2-9B06-9C33A2D1B475}" dt="2025-06-08T20:44:23.224" v="332" actId="1076"/>
          <ac:picMkLst>
            <pc:docMk/>
            <pc:sldMk cId="0" sldId="264"/>
            <ac:picMk id="6" creationId="{0D78FC0C-C356-B3D4-E9AB-68D396F0A48F}"/>
          </ac:picMkLst>
        </pc:picChg>
      </pc:sldChg>
      <pc:sldChg chg="addSp delSp modSp mod setBg">
        <pc:chgData name="Михаил Гмырак" userId="385047940839ab53" providerId="LiveId" clId="{62C5BD4D-2A7A-43C2-9B06-9C33A2D1B475}" dt="2025-06-13T08:10:59.812" v="815"/>
        <pc:sldMkLst>
          <pc:docMk/>
          <pc:sldMk cId="0" sldId="265"/>
        </pc:sldMkLst>
        <pc:spChg chg="add mod">
          <ac:chgData name="Михаил Гмырак" userId="385047940839ab53" providerId="LiveId" clId="{62C5BD4D-2A7A-43C2-9B06-9C33A2D1B475}" dt="2025-06-09T18:46:51.732" v="771" actId="2711"/>
          <ac:spMkLst>
            <pc:docMk/>
            <pc:sldMk cId="0" sldId="265"/>
            <ac:spMk id="11" creationId="{1C1DF298-A62D-7DD0-D8BB-6223A98E6655}"/>
          </ac:spMkLst>
        </pc:spChg>
        <pc:spChg chg="add mod">
          <ac:chgData name="Михаил Гмырак" userId="385047940839ab53" providerId="LiveId" clId="{62C5BD4D-2A7A-43C2-9B06-9C33A2D1B475}" dt="2025-06-09T18:46:57.959" v="772" actId="2711"/>
          <ac:spMkLst>
            <pc:docMk/>
            <pc:sldMk cId="0" sldId="265"/>
            <ac:spMk id="13" creationId="{E3AF764A-710C-5A24-CB89-E8F5E2E1AA55}"/>
          </ac:spMkLst>
        </pc:spChg>
        <pc:spChg chg="add mod">
          <ac:chgData name="Михаил Гмырак" userId="385047940839ab53" providerId="LiveId" clId="{62C5BD4D-2A7A-43C2-9B06-9C33A2D1B475}" dt="2025-06-09T18:47:08.254" v="774" actId="2711"/>
          <ac:spMkLst>
            <pc:docMk/>
            <pc:sldMk cId="0" sldId="265"/>
            <ac:spMk id="15" creationId="{5D2195CA-1C38-6746-29CA-A34C9ED43562}"/>
          </ac:spMkLst>
        </pc:spChg>
        <pc:spChg chg="add mod">
          <ac:chgData name="Михаил Гмырак" userId="385047940839ab53" providerId="LiveId" clId="{62C5BD4D-2A7A-43C2-9B06-9C33A2D1B475}" dt="2025-06-09T18:47:03.306" v="773" actId="2711"/>
          <ac:spMkLst>
            <pc:docMk/>
            <pc:sldMk cId="0" sldId="265"/>
            <ac:spMk id="17" creationId="{E3D8ECA5-F0FD-FD5E-B348-C12CA8818906}"/>
          </ac:spMkLst>
        </pc:spChg>
        <pc:spChg chg="mod">
          <ac:chgData name="Михаил Гмырак" userId="385047940839ab53" providerId="LiveId" clId="{62C5BD4D-2A7A-43C2-9B06-9C33A2D1B475}" dt="2025-06-08T20:47:46.902" v="412" actId="255"/>
          <ac:spMkLst>
            <pc:docMk/>
            <pc:sldMk cId="0" sldId="265"/>
            <ac:spMk id="127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8T20:50:11.475" v="549" actId="1076"/>
          <ac:picMkLst>
            <pc:docMk/>
            <pc:sldMk cId="0" sldId="265"/>
            <ac:picMk id="4" creationId="{4BD3A42D-7EE5-0AC2-0225-2EE3C8CE190B}"/>
          </ac:picMkLst>
        </pc:picChg>
        <pc:picChg chg="add mod">
          <ac:chgData name="Михаил Гмырак" userId="385047940839ab53" providerId="LiveId" clId="{62C5BD4D-2A7A-43C2-9B06-9C33A2D1B475}" dt="2025-06-08T20:50:23.804" v="556" actId="1076"/>
          <ac:picMkLst>
            <pc:docMk/>
            <pc:sldMk cId="0" sldId="265"/>
            <ac:picMk id="6" creationId="{DAA0D25D-AE66-35FD-78EA-65052354FBF9}"/>
          </ac:picMkLst>
        </pc:picChg>
        <pc:picChg chg="add mod">
          <ac:chgData name="Михаил Гмырак" userId="385047940839ab53" providerId="LiveId" clId="{62C5BD4D-2A7A-43C2-9B06-9C33A2D1B475}" dt="2025-06-08T20:50:30.826" v="559" actId="1076"/>
          <ac:picMkLst>
            <pc:docMk/>
            <pc:sldMk cId="0" sldId="265"/>
            <ac:picMk id="8" creationId="{7A39C996-A67A-31F6-6B42-74A16F7CCFB6}"/>
          </ac:picMkLst>
        </pc:picChg>
        <pc:picChg chg="add mod">
          <ac:chgData name="Михаил Гмырак" userId="385047940839ab53" providerId="LiveId" clId="{62C5BD4D-2A7A-43C2-9B06-9C33A2D1B475}" dt="2025-06-09T18:40:58.748" v="740" actId="1076"/>
          <ac:picMkLst>
            <pc:docMk/>
            <pc:sldMk cId="0" sldId="265"/>
            <ac:picMk id="10" creationId="{D333797A-6825-1FCF-2861-1571138528B4}"/>
          </ac:picMkLst>
        </pc:picChg>
      </pc:sldChg>
      <pc:sldChg chg="addSp modSp mod ord setBg">
        <pc:chgData name="Михаил Гмырак" userId="385047940839ab53" providerId="LiveId" clId="{62C5BD4D-2A7A-43C2-9B06-9C33A2D1B475}" dt="2025-06-13T08:10:59.812" v="815"/>
        <pc:sldMkLst>
          <pc:docMk/>
          <pc:sldMk cId="0" sldId="267"/>
        </pc:sldMkLst>
        <pc:spChg chg="mod">
          <ac:chgData name="Михаил Гмырак" userId="385047940839ab53" providerId="LiveId" clId="{62C5BD4D-2A7A-43C2-9B06-9C33A2D1B475}" dt="2025-06-09T18:38:00.351" v="719" actId="1076"/>
          <ac:spMkLst>
            <pc:docMk/>
            <pc:sldMk cId="0" sldId="267"/>
            <ac:spMk id="141" creationId="{00000000-0000-0000-0000-000000000000}"/>
          </ac:spMkLst>
        </pc:spChg>
        <pc:spChg chg="mod">
          <ac:chgData name="Михаил Гмырак" userId="385047940839ab53" providerId="LiveId" clId="{62C5BD4D-2A7A-43C2-9B06-9C33A2D1B475}" dt="2025-06-09T18:47:37.448" v="777" actId="2711"/>
          <ac:spMkLst>
            <pc:docMk/>
            <pc:sldMk cId="0" sldId="267"/>
            <ac:spMk id="142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7:38.658" v="718" actId="1076"/>
          <ac:picMkLst>
            <pc:docMk/>
            <pc:sldMk cId="0" sldId="267"/>
            <ac:picMk id="2050" creationId="{C74486E5-F618-DA88-813F-9D94F71F1E9B}"/>
          </ac:picMkLst>
        </pc:picChg>
      </pc:sldChg>
      <pc:sldChg chg="addSp delSp modSp add del mod setBg">
        <pc:chgData name="Михаил Гмырак" userId="385047940839ab53" providerId="LiveId" clId="{62C5BD4D-2A7A-43C2-9B06-9C33A2D1B475}" dt="2025-06-18T20:26:09.256" v="828" actId="478"/>
        <pc:sldMkLst>
          <pc:docMk/>
          <pc:sldMk cId="29422119" sldId="268"/>
        </pc:sldMkLst>
        <pc:spChg chg="del">
          <ac:chgData name="Михаил Гмырак" userId="385047940839ab53" providerId="LiveId" clId="{62C5BD4D-2A7A-43C2-9B06-9C33A2D1B475}" dt="2025-06-18T20:26:09.256" v="828" actId="478"/>
          <ac:spMkLst>
            <pc:docMk/>
            <pc:sldMk cId="29422119" sldId="268"/>
            <ac:spMk id="2" creationId="{A28D948D-369C-B702-98D8-76BFF8794D17}"/>
          </ac:spMkLst>
        </pc:spChg>
        <pc:spChg chg="mod">
          <ac:chgData name="Михаил Гмырак" userId="385047940839ab53" providerId="LiveId" clId="{62C5BD4D-2A7A-43C2-9B06-9C33A2D1B475}" dt="2025-06-08T20:51:25.595" v="587" actId="1076"/>
          <ac:spMkLst>
            <pc:docMk/>
            <pc:sldMk cId="29422119" sldId="268"/>
            <ac:spMk id="127" creationId="{00000000-0000-0000-0000-000000000000}"/>
          </ac:spMkLst>
        </pc:spChg>
        <pc:picChg chg="add mod">
          <ac:chgData name="Михаил Гмырак" userId="385047940839ab53" providerId="LiveId" clId="{62C5BD4D-2A7A-43C2-9B06-9C33A2D1B475}" dt="2025-06-09T18:33:55.984" v="698" actId="1076"/>
          <ac:picMkLst>
            <pc:docMk/>
            <pc:sldMk cId="29422119" sldId="268"/>
            <ac:picMk id="1026" creationId="{999F728C-FC2E-2BFB-9B9E-A3D3F44B77DE}"/>
          </ac:picMkLst>
        </pc:picChg>
        <pc:picChg chg="add mod">
          <ac:chgData name="Михаил Гмырак" userId="385047940839ab53" providerId="LiveId" clId="{62C5BD4D-2A7A-43C2-9B06-9C33A2D1B475}" dt="2025-06-18T20:26:04.929" v="827" actId="1076"/>
          <ac:picMkLst>
            <pc:docMk/>
            <pc:sldMk cId="29422119" sldId="268"/>
            <ac:picMk id="1034" creationId="{15C6D245-78DB-AF20-AB73-30AF9FB1885C}"/>
          </ac:picMkLst>
        </pc:picChg>
        <pc:picChg chg="add mod">
          <ac:chgData name="Михаил Гмырак" userId="385047940839ab53" providerId="LiveId" clId="{62C5BD4D-2A7A-43C2-9B06-9C33A2D1B475}" dt="2025-06-09T18:36:53.130" v="713" actId="1076"/>
          <ac:picMkLst>
            <pc:docMk/>
            <pc:sldMk cId="29422119" sldId="268"/>
            <ac:picMk id="1038" creationId="{2D2FF3F7-2A29-0C05-6CDD-430205E689BB}"/>
          </ac:picMkLst>
        </pc:picChg>
      </pc:sldChg>
      <pc:sldChg chg="del">
        <pc:chgData name="Михаил Гмырак" userId="385047940839ab53" providerId="LiveId" clId="{62C5BD4D-2A7A-43C2-9B06-9C33A2D1B475}" dt="2025-06-08T17:09:14.162" v="53" actId="47"/>
        <pc:sldMkLst>
          <pc:docMk/>
          <pc:sldMk cId="88973738" sldId="269"/>
        </pc:sldMkLst>
      </pc:sldChg>
      <pc:sldChg chg="addSp modSp mod setBg">
        <pc:chgData name="Михаил Гмырак" userId="385047940839ab53" providerId="LiveId" clId="{62C5BD4D-2A7A-43C2-9B06-9C33A2D1B475}" dt="2025-06-13T08:10:59.812" v="815"/>
        <pc:sldMkLst>
          <pc:docMk/>
          <pc:sldMk cId="4207931757" sldId="270"/>
        </pc:sldMkLst>
        <pc:spChg chg="mod">
          <ac:chgData name="Михаил Гмырак" userId="385047940839ab53" providerId="LiveId" clId="{62C5BD4D-2A7A-43C2-9B06-9C33A2D1B475}" dt="2025-06-09T18:45:45.668" v="757" actId="2711"/>
          <ac:spMkLst>
            <pc:docMk/>
            <pc:sldMk cId="4207931757" sldId="270"/>
            <ac:spMk id="79" creationId="{4EDDDD84-3C1B-44FC-92EC-5D580AE01D2C}"/>
          </ac:spMkLst>
        </pc:spChg>
        <pc:picChg chg="add mod">
          <ac:chgData name="Михаил Гмырак" userId="385047940839ab53" providerId="LiveId" clId="{62C5BD4D-2A7A-43C2-9B06-9C33A2D1B475}" dt="2025-06-08T17:17:58.181" v="70" actId="14100"/>
          <ac:picMkLst>
            <pc:docMk/>
            <pc:sldMk cId="4207931757" sldId="270"/>
            <ac:picMk id="2050" creationId="{E1EFD1B1-D078-A0E6-C023-F19BFE7C57BE}"/>
          </ac:picMkLst>
        </pc:picChg>
      </pc:sldChg>
      <pc:sldMasterChg chg="setBg modSldLayout">
        <pc:chgData name="Михаил Гмырак" userId="385047940839ab53" providerId="LiveId" clId="{62C5BD4D-2A7A-43C2-9B06-9C33A2D1B475}" dt="2025-06-13T09:07:37.450" v="818"/>
        <pc:sldMasterMkLst>
          <pc:docMk/>
          <pc:sldMasterMk cId="0" sldId="2147483659"/>
        </pc:sldMasterMkLst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Михаил Гмырак" userId="385047940839ab53" providerId="LiveId" clId="{62C5BD4D-2A7A-43C2-9B06-9C33A2D1B475}" dt="2025-06-13T09:07:37.450" v="818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2359CCE1-2B0B-F289-7BE9-A02C627A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3CD8D87A-F975-0848-99D8-D857A046E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3B503F62-8B68-E02C-22A4-4DF8020F69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28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31450" y="1443076"/>
            <a:ext cx="32811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l"/>
            <a:r>
              <a:rPr lang="uk" sz="2400" dirty="0"/>
              <a:t>Тема роботи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ru-RU" sz="1800" dirty="0" err="1"/>
              <a:t>Програмна</a:t>
            </a:r>
            <a:r>
              <a:rPr lang="ru-RU" sz="1800" dirty="0"/>
              <a:t> система для </a:t>
            </a:r>
            <a:r>
              <a:rPr lang="ru-RU" sz="1800" dirty="0" err="1"/>
              <a:t>рецензій</a:t>
            </a:r>
            <a:r>
              <a:rPr lang="ru-RU" sz="1800" dirty="0"/>
              <a:t> </a:t>
            </a:r>
            <a:r>
              <a:rPr lang="ru-RU" sz="1800" dirty="0" err="1"/>
              <a:t>фільмів</a:t>
            </a:r>
            <a:r>
              <a:rPr lang="en-US" sz="1800" dirty="0"/>
              <a:t> </a:t>
            </a:r>
            <a:r>
              <a:rPr lang="ru-RU" sz="1600" u="sng" dirty="0">
                <a:latin typeface="Arial" panose="020B0604020202020204" pitchFamily="34" charset="0"/>
                <a:cs typeface="Arial" panose="020B0604020202020204" pitchFamily="34" charset="0"/>
              </a:rPr>
              <a:t>Front-</a:t>
            </a:r>
            <a:r>
              <a:rPr lang="ru-RU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ru-RU" sz="1600" u="sng" dirty="0"/>
              <a:t> </a:t>
            </a:r>
            <a:r>
              <a:rPr lang="ru-RU" sz="1600" u="sng" dirty="0" err="1"/>
              <a:t>розробка</a:t>
            </a:r>
            <a:r>
              <a:rPr lang="uk" sz="1600" dirty="0"/>
              <a:t> </a:t>
            </a:r>
            <a:endParaRPr sz="16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845725" y="3924860"/>
            <a:ext cx="2762725" cy="1238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8 </a:t>
            </a:r>
            <a:r>
              <a:rPr lang="uk" sz="1400" dirty="0"/>
              <a:t>червня 2025</a:t>
            </a:r>
            <a:endParaRPr sz="1400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6EFC8-389E-C8F4-532B-83C0ADDAF39E}"/>
              </a:ext>
            </a:extLst>
          </p:cNvPr>
          <p:cNvSpPr txBox="1"/>
          <p:nvPr/>
        </p:nvSpPr>
        <p:spPr>
          <a:xfrm>
            <a:off x="3396481" y="3340085"/>
            <a:ext cx="30686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Гмирак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 Михайло </a:t>
            </a: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Дмитрович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, </a:t>
            </a:r>
            <a:r>
              <a:rPr lang="ru-RU" b="0" i="0" dirty="0" err="1">
                <a:solidFill>
                  <a:srgbClr val="2C2C36"/>
                </a:solidFill>
                <a:effectLst/>
                <a:latin typeface="system-ui"/>
              </a:rPr>
              <a:t>група</a:t>
            </a:r>
            <a:r>
              <a:rPr lang="ru-RU" b="0" i="0" dirty="0">
                <a:solidFill>
                  <a:srgbClr val="2C2C36"/>
                </a:solidFill>
                <a:effectLst/>
                <a:latin typeface="system-ui"/>
              </a:rPr>
              <a:t> ПЗПІ-22-8</a:t>
            </a:r>
            <a:endParaRPr lang="en-US" b="0" i="0" dirty="0">
              <a:solidFill>
                <a:srgbClr val="2C2C36"/>
              </a:solidFill>
              <a:effectLst/>
              <a:latin typeface="Economica" panose="020B0604020202020204" charset="0"/>
            </a:endParaRPr>
          </a:p>
          <a:p>
            <a:r>
              <a:rPr lang="uk-UA" dirty="0">
                <a:solidFill>
                  <a:srgbClr val="2C2C36"/>
                </a:solidFill>
                <a:latin typeface="system-ui"/>
              </a:rPr>
              <a:t>Керівник</a:t>
            </a:r>
            <a:r>
              <a:rPr lang="en-US" dirty="0">
                <a:solidFill>
                  <a:srgbClr val="2C2C36"/>
                </a:solidFill>
                <a:latin typeface="Economica" panose="020B0604020202020204" charset="0"/>
              </a:rPr>
              <a:t>: </a:t>
            </a:r>
            <a:r>
              <a:rPr lang="ru-RU" dirty="0">
                <a:solidFill>
                  <a:srgbClr val="2C2C36"/>
                </a:solidFill>
                <a:latin typeface="system-ui"/>
              </a:rPr>
              <a:t>доц., кафедра ПІ, </a:t>
            </a:r>
            <a:r>
              <a:rPr lang="ru-RU" dirty="0" err="1">
                <a:solidFill>
                  <a:srgbClr val="2C2C36"/>
                </a:solidFill>
                <a:latin typeface="system-ui"/>
              </a:rPr>
              <a:t>Груздо</a:t>
            </a:r>
            <a:r>
              <a:rPr lang="ru-RU" dirty="0">
                <a:solidFill>
                  <a:srgbClr val="2C2C36"/>
                </a:solidFill>
                <a:latin typeface="system-ui"/>
              </a:rPr>
              <a:t> </a:t>
            </a:r>
            <a:r>
              <a:rPr lang="ru-RU" dirty="0" err="1">
                <a:solidFill>
                  <a:srgbClr val="2C2C36"/>
                </a:solidFill>
                <a:latin typeface="system-ui"/>
              </a:rPr>
              <a:t>Ірина</a:t>
            </a:r>
            <a:endParaRPr lang="ru-UA" dirty="0"/>
          </a:p>
          <a:p>
            <a:endParaRPr lang="ru-UA" dirty="0"/>
          </a:p>
        </p:txBody>
      </p:sp>
      <p:pic>
        <p:nvPicPr>
          <p:cNvPr id="4098" name="Picture 2" descr="Программное обеспечение – Бесплатные иконки: компьютер">
            <a:extLst>
              <a:ext uri="{FF2B5EF4-FFF2-40B4-BE49-F238E27FC236}">
                <a16:creationId xmlns:a16="http://schemas.microsoft.com/office/drawing/2014/main" id="{2EA3436F-D16A-247D-3434-64E3BAFC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9" y="2089367"/>
            <a:ext cx="1250718" cy="12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1E08E-BB05-933F-482F-AD2BCCB30D5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</a:t>
            </a:fld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68950" y="-758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0B5F1B-EF98-4CCE-DF11-5D3260F6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9" y="1453890"/>
            <a:ext cx="3436821" cy="27932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8FC0C-C356-B3D4-E9AB-68D396F0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154" y="2101321"/>
            <a:ext cx="4486396" cy="2028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3DFB9-F2A1-876E-78D7-8EE237F8AE9C}"/>
              </a:ext>
            </a:extLst>
          </p:cNvPr>
          <p:cNvSpPr txBox="1"/>
          <p:nvPr/>
        </p:nvSpPr>
        <p:spPr>
          <a:xfrm>
            <a:off x="468950" y="869115"/>
            <a:ext cx="5541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dirty="0">
                <a:latin typeface="Cambria" panose="02040503050406030204" pitchFamily="18" charset="0"/>
                <a:ea typeface="Cambria" panose="02040503050406030204" pitchFamily="18" charset="0"/>
              </a:rPr>
              <a:t>На рисунку продемонстрована частина </a:t>
            </a:r>
            <a:r>
              <a:rPr lang="uk-UA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кода</a:t>
            </a:r>
            <a:r>
              <a:rPr lang="uk-UA" sz="1600" dirty="0">
                <a:latin typeface="Cambria" panose="02040503050406030204" pitchFamily="18" charset="0"/>
                <a:ea typeface="Cambria" panose="02040503050406030204" pitchFamily="18" charset="0"/>
              </a:rPr>
              <a:t>, призначена для анімації геометричних фігур на фоні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E63A2-75F0-74F1-F4CD-9216DC23198C}"/>
              </a:ext>
            </a:extLst>
          </p:cNvPr>
          <p:cNvSpPr txBox="1"/>
          <p:nvPr/>
        </p:nvSpPr>
        <p:spPr>
          <a:xfrm>
            <a:off x="4399692" y="1464411"/>
            <a:ext cx="458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Фон веб-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анімованими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геометричнимі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фігурами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546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Інтерфейс користувача </a:t>
            </a:r>
            <a:endParaRPr sz="28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D3A42D-7EE5-0AC2-0225-2EE3C8CE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4" y="1220255"/>
            <a:ext cx="3675794" cy="16701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A0D25D-AE66-35FD-78EA-65052354F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193" y="730166"/>
            <a:ext cx="3871913" cy="17486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39C996-A67A-31F6-6B42-74A16F7C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193" y="3008305"/>
            <a:ext cx="3905501" cy="17673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33797A-6825-1FCF-2861-157113852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605" y="3384504"/>
            <a:ext cx="1723480" cy="1599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DF298-A62D-7DD0-D8BB-6223A98E6655}"/>
              </a:ext>
            </a:extLst>
          </p:cNvPr>
          <p:cNvSpPr txBox="1"/>
          <p:nvPr/>
        </p:nvSpPr>
        <p:spPr>
          <a:xfrm>
            <a:off x="268925" y="856500"/>
            <a:ext cx="554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Головна сторінка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764A-710C-5A24-CB89-E8F5E2E1AA55}"/>
              </a:ext>
            </a:extLst>
          </p:cNvPr>
          <p:cNvSpPr txBox="1"/>
          <p:nvPr/>
        </p:nvSpPr>
        <p:spPr>
          <a:xfrm>
            <a:off x="4897158" y="308185"/>
            <a:ext cx="458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Сторінка профілю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195CA-1C38-6746-29CA-A34C9ED43562}"/>
              </a:ext>
            </a:extLst>
          </p:cNvPr>
          <p:cNvSpPr txBox="1"/>
          <p:nvPr/>
        </p:nvSpPr>
        <p:spPr>
          <a:xfrm>
            <a:off x="4897158" y="2589650"/>
            <a:ext cx="4743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Сторінка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фільмами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8ECA5-F0FD-FD5E-B348-C12CA8818906}"/>
              </a:ext>
            </a:extLst>
          </p:cNvPr>
          <p:cNvSpPr txBox="1"/>
          <p:nvPr/>
        </p:nvSpPr>
        <p:spPr>
          <a:xfrm>
            <a:off x="1234290" y="3045950"/>
            <a:ext cx="4868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ru-RU" dirty="0"/>
              <a:t>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Вікно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uk-UA" sz="1600" b="1" dirty="0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Результати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роботи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Створено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повноцінний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 для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платформи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Реалізовано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вікна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систему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Виконано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тестування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продуктивності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Система готова до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інтеграції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бекендом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Перспективи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розвитку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системи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машинного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навчання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Впровадження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PWA (Progressive Web App)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друзів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спільних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переглядів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br>
              <a:rPr lang="ru-RU" dirty="0"/>
            </a:b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2050" name="Picture 2" descr="Результат – Бесплатные иконки: файлы и папки">
            <a:extLst>
              <a:ext uri="{FF2B5EF4-FFF2-40B4-BE49-F238E27FC236}">
                <a16:creationId xmlns:a16="http://schemas.microsoft.com/office/drawing/2014/main" id="{C74486E5-F618-DA88-813F-9D94F71F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5" y="2902225"/>
            <a:ext cx="1346525" cy="1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54938" y="1699467"/>
            <a:ext cx="3524406" cy="872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Дякую за увагу</a:t>
            </a:r>
            <a:r>
              <a:rPr lang="en-US" sz="3200" dirty="0"/>
              <a:t>!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конец на прозрачном фоне 28 фото">
            <a:extLst>
              <a:ext uri="{FF2B5EF4-FFF2-40B4-BE49-F238E27FC236}">
                <a16:creationId xmlns:a16="http://schemas.microsoft.com/office/drawing/2014/main" id="{999F728C-FC2E-2BFB-9B9E-A3D3F44B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52" y="3404619"/>
            <a:ext cx="1753863" cy="9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фильм кино хлопушка театр - Кино, телевидение и фильмы Иконки">
            <a:extLst>
              <a:ext uri="{FF2B5EF4-FFF2-40B4-BE49-F238E27FC236}">
                <a16:creationId xmlns:a16="http://schemas.microsoft.com/office/drawing/2014/main" id="{15C6D245-78DB-AF20-AB73-30AF9FB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31" y="3404618"/>
            <a:ext cx="954882" cy="9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Скачать бесплатно иконки на тему «Маленький Компьютер» в форматах PNG и SVG">
            <a:extLst>
              <a:ext uri="{FF2B5EF4-FFF2-40B4-BE49-F238E27FC236}">
                <a16:creationId xmlns:a16="http://schemas.microsoft.com/office/drawing/2014/main" id="{2D2FF3F7-2A29-0C05-6CDD-430205E6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6" y="385763"/>
            <a:ext cx="1204756" cy="12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25961" y="1041824"/>
            <a:ext cx="8589413" cy="308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Створення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функціонального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привабливого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"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CINEMA",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дозволяє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endParaRPr lang="ru-RU" dirty="0">
              <a:latin typeface="Bahnschrift SemiLight Condensed" panose="020B0502040204020203" pitchFamily="34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Переглядати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інформацію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Залишати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оцінювати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контент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Взаємодіяти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іншими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обговорення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мета: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високоякісний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користувацький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досвід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допомогою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адаптивного дизайну,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інтуїтивного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технологій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1028" name="Picture 4" descr="Кино – Бесплатные иконки: кинотеатр">
            <a:extLst>
              <a:ext uri="{FF2B5EF4-FFF2-40B4-BE49-F238E27FC236}">
                <a16:creationId xmlns:a16="http://schemas.microsoft.com/office/drawing/2014/main" id="{99E113EE-402F-7C3C-00AB-BA5B2DAB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74" y="210524"/>
            <a:ext cx="831300" cy="8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E1C43701-7C0E-AFAD-E5AA-2DD9F12E5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9F0726D6-2B79-F3C6-8A5F-B003D2530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37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ru-RU" sz="3200" dirty="0" err="1"/>
              <a:t>Актуальність</a:t>
            </a:r>
            <a:r>
              <a:rPr lang="ru-RU" sz="3200" dirty="0"/>
              <a:t> </a:t>
            </a:r>
            <a:r>
              <a:rPr lang="ru-RU" sz="3200" dirty="0" err="1"/>
              <a:t>роботи</a:t>
            </a:r>
            <a:endParaRPr lang="ru-RU" sz="3200" dirty="0"/>
          </a:p>
        </p:txBody>
      </p:sp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4EDDDD84-3C1B-44FC-92EC-5D580AE01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кіноманські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платформи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потребують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Адаптивного дизайну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всіх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типів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пристроїв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Персоналізованих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щоб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залучити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аудиторію</a:t>
            </a:r>
            <a:b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Багато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існуючих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сайтів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мають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застарілий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складну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"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CINEMA"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вирішує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ці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пропонуючи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рішення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кінотекою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BDD6242C-F2B1-3324-35D8-5E1598FA23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59C45-5562-DE64-E03F-36E4A9D57DF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2050" name="Picture 2" descr="Компьютер – Бесплатные иконки: компьютер">
            <a:extLst>
              <a:ext uri="{FF2B5EF4-FFF2-40B4-BE49-F238E27FC236}">
                <a16:creationId xmlns:a16="http://schemas.microsoft.com/office/drawing/2014/main" id="{E1EFD1B1-D078-A0E6-C023-F19BFE7C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81" y="303764"/>
            <a:ext cx="1724726" cy="17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3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57640" y="22937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7640" y="1060674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існуючих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аналогів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Складна структура сайту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Невідповідний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Відсутність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персоналізації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Низька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мобільних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пристроях</a:t>
            </a:r>
            <a:b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Досліджено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конкурентів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IMDb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Rotten Tomatoes</a:t>
            </a: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Дивлячись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програмну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конкурентів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зробити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висновки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потрібен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простий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соціальними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оптимізованою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076" name="Picture 4" descr="IMDb Top Ten Series &amp; Movies of 2024 - Smartprix">
            <a:extLst>
              <a:ext uri="{FF2B5EF4-FFF2-40B4-BE49-F238E27FC236}">
                <a16:creationId xmlns:a16="http://schemas.microsoft.com/office/drawing/2014/main" id="{10BD23F1-79A1-99E2-3DD5-0557B81B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55" y="1441207"/>
            <a:ext cx="1591011" cy="10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otten Tomatoes: Help Desk Licensing | Rotten Tomatoes">
            <a:extLst>
              <a:ext uri="{FF2B5EF4-FFF2-40B4-BE49-F238E27FC236}">
                <a16:creationId xmlns:a16="http://schemas.microsoft.com/office/drawing/2014/main" id="{A922493D-08D1-19CE-364E-8696922E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03" y="2387194"/>
            <a:ext cx="2228717" cy="6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16044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68925" y="11652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Метою проекту є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розробка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частини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застосунку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“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ABSOLUTE CINEMA”,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базою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залишати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рецензії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спілкуватися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через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форуми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а також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особистий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кабінет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налаштуваннями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рекомендаціями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увага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приділяється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створенню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інтуїтивно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зрозумілого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адаптивного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підвищує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всіх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категорій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Очікується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результатом буде веб-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додаток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поєднає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собі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привабливість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4100" name="Picture 4" descr="Бесплатная иконка: Вход в кинотеатр на красной дорожке | FreeImages">
            <a:extLst>
              <a:ext uri="{FF2B5EF4-FFF2-40B4-BE49-F238E27FC236}">
                <a16:creationId xmlns:a16="http://schemas.microsoft.com/office/drawing/2014/main" id="{26CD7E66-D6AF-B361-5C68-B76A49E2A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07" y="3610596"/>
            <a:ext cx="1497807" cy="149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54475" y="1091095"/>
            <a:ext cx="788226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було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HTML5 / CSS3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семантична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верстка,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адаптивність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Flexbox / Grid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побудова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логічної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структури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сторінок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JavaScript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динамічна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користувачем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CSS-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змінні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темна/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світла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тема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Partices.js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анімація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фону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Font Awesome / Google Fonts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покращення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оформлення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LocalStorage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збереження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стану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Fetch API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комунікація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сервером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 descr="Resources for Beginners Front-end Developers">
            <a:extLst>
              <a:ext uri="{FF2B5EF4-FFF2-40B4-BE49-F238E27FC236}">
                <a16:creationId xmlns:a16="http://schemas.microsoft.com/office/drawing/2014/main" id="{77D2CE3C-6AE0-8D41-B87F-EE0DFE6B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7" y="3731296"/>
            <a:ext cx="2578893" cy="125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53900"/>
            <a:ext cx="852060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Тип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архітектури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SPA (Single Page Application)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Головні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фронтенду: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Головна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сторінка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кінематографічною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каруселлю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вікна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фільтрами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пошуком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Чати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форуми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модулі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соціальної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взаємодії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Профіль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користувача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налаштувань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Переваги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Висока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продуктивність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Легкість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підтримки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масштабування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Можливість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повторного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1032" name="Picture 8" descr="Кино Значок 3D - Бесплатная векторная графика на Pixabay">
            <a:extLst>
              <a:ext uri="{FF2B5EF4-FFF2-40B4-BE49-F238E27FC236}">
                <a16:creationId xmlns:a16="http://schemas.microsoft.com/office/drawing/2014/main" id="{4730BDBE-6400-AF38-D2C0-1A303EE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44" y="3151655"/>
            <a:ext cx="1042194" cy="13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Архитектура – Бесплатные иконки: компьютер">
            <a:extLst>
              <a:ext uri="{FF2B5EF4-FFF2-40B4-BE49-F238E27FC236}">
                <a16:creationId xmlns:a16="http://schemas.microsoft.com/office/drawing/2014/main" id="{7202308B-EB22-7917-5A64-D4C344D9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6" y="804746"/>
            <a:ext cx="1624012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38946" y="202250"/>
            <a:ext cx="8339294" cy="1164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dirty="0" err="1"/>
              <a:t>Процес</a:t>
            </a:r>
            <a:r>
              <a:rPr lang="ru-RU" sz="3200" dirty="0"/>
              <a:t> </a:t>
            </a:r>
            <a:r>
              <a:rPr lang="ru-RU" sz="3200" dirty="0" err="1"/>
              <a:t>розробки</a:t>
            </a:r>
            <a:br>
              <a:rPr lang="ru-RU" sz="3200" b="1" dirty="0"/>
            </a:b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5234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      Робота над проектом включала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кілька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ключових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етапів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аналіз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предметної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галузі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формування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технічного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завдання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проєктування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архітектури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UI/UX,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фронтенд-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компонентів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тестування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оптимізацію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коду. Весь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процес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проводився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Agile-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підходом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дозволило оперативно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реагувати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зміни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гарантувати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результату.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Особливу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увагу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було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приділено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валідації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форм,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адаптивності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продуктивності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щоб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забезпечити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максимально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роботу з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додатком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на будь-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яких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пристроях.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2056" name="Picture 8" descr="Курс &quot;Системное программирование&quot;. Языки: C++, Python | CodeBase">
            <a:extLst>
              <a:ext uri="{FF2B5EF4-FFF2-40B4-BE49-F238E27FC236}">
                <a16:creationId xmlns:a16="http://schemas.microsoft.com/office/drawing/2014/main" id="{C85F09E7-313B-0E8E-E208-D5A7C0FC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95" y="3574395"/>
            <a:ext cx="1284734" cy="12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57640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Основні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принципи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дизайну: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Користувацький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досвід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UX):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зручна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навігація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мікроанімації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переходи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Візуальний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стиль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UI):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сучасний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естетичний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темна/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світла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тема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Адаптивність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повна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сумісність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 десктопами, планшетами та смартфонами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Швидкодія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завантаження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кешування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асинхронні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запити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4300" indent="0">
              <a:buNone/>
            </a:pP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Ключові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елементи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інтерфейсу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Карусель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фільмів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Фільтри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 жанрах, рейтингах, роках</a:t>
            </a:r>
          </a:p>
          <a:p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Модальні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форми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реєстрації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авторизації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Чат та система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коментарів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3080" name="Picture 8" descr="дизайн графический на прозрачном фоне 30 фото">
            <a:extLst>
              <a:ext uri="{FF2B5EF4-FFF2-40B4-BE49-F238E27FC236}">
                <a16:creationId xmlns:a16="http://schemas.microsoft.com/office/drawing/2014/main" id="{BD60EB2B-3FB1-F477-0F8C-377E138BC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36" y="0"/>
            <a:ext cx="2284604" cy="13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 (1)</Template>
  <TotalTime>1816</TotalTime>
  <Words>658</Words>
  <Application>Microsoft Office PowerPoint</Application>
  <PresentationFormat>Экран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Bahnschrift SemiLight Condensed</vt:lpstr>
      <vt:lpstr>Arial</vt:lpstr>
      <vt:lpstr>Open Sans</vt:lpstr>
      <vt:lpstr>system-ui</vt:lpstr>
      <vt:lpstr>Economica</vt:lpstr>
      <vt:lpstr>Cambria</vt:lpstr>
      <vt:lpstr>Шаблон презентації кваліфікаційної роботи магістрів</vt:lpstr>
      <vt:lpstr>Тема роботи: Програмна система для рецензій фільмів Front-end розробка </vt:lpstr>
      <vt:lpstr>Мета роботи</vt:lpstr>
      <vt:lpstr>Актуальність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Процес розробки </vt:lpstr>
      <vt:lpstr>Дизайн системи</vt:lpstr>
      <vt:lpstr>Приклад реалізації</vt:lpstr>
      <vt:lpstr>Інтерфейс користувача </vt:lpstr>
      <vt:lpstr>Підсумки 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Гмырак</dc:creator>
  <cp:lastModifiedBy>Михаил Гмырак</cp:lastModifiedBy>
  <cp:revision>1</cp:revision>
  <dcterms:created xsi:type="dcterms:W3CDTF">2025-06-08T11:20:11Z</dcterms:created>
  <dcterms:modified xsi:type="dcterms:W3CDTF">2025-06-18T20:26:45Z</dcterms:modified>
</cp:coreProperties>
</file>